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4" r:id="rId4"/>
    <p:sldId id="282" r:id="rId5"/>
    <p:sldId id="260" r:id="rId6"/>
    <p:sldId id="261" r:id="rId7"/>
    <p:sldId id="268" r:id="rId8"/>
    <p:sldId id="266" r:id="rId9"/>
    <p:sldId id="273" r:id="rId10"/>
    <p:sldId id="262" r:id="rId11"/>
    <p:sldId id="267" r:id="rId12"/>
    <p:sldId id="275" r:id="rId13"/>
    <p:sldId id="259" r:id="rId14"/>
    <p:sldId id="257" r:id="rId15"/>
    <p:sldId id="258" r:id="rId16"/>
    <p:sldId id="263" r:id="rId17"/>
    <p:sldId id="264" r:id="rId18"/>
    <p:sldId id="265" r:id="rId19"/>
    <p:sldId id="270" r:id="rId20"/>
    <p:sldId id="277" r:id="rId21"/>
    <p:sldId id="280" r:id="rId22"/>
    <p:sldId id="281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0648E-6C31-4644-B3F0-AC76EB72B159}">
          <p14:sldIdLst>
            <p14:sldId id="256"/>
            <p14:sldId id="269"/>
            <p14:sldId id="274"/>
            <p14:sldId id="282"/>
            <p14:sldId id="260"/>
            <p14:sldId id="261"/>
            <p14:sldId id="268"/>
            <p14:sldId id="266"/>
            <p14:sldId id="273"/>
            <p14:sldId id="262"/>
            <p14:sldId id="267"/>
            <p14:sldId id="275"/>
            <p14:sldId id="259"/>
            <p14:sldId id="257"/>
            <p14:sldId id="258"/>
            <p14:sldId id="263"/>
            <p14:sldId id="264"/>
            <p14:sldId id="265"/>
          </p14:sldIdLst>
        </p14:section>
        <p14:section name="Rankings/Trophies" id="{83CC9B5C-D404-C845-852E-D32B6C4E38DC}">
          <p14:sldIdLst>
            <p14:sldId id="270"/>
            <p14:sldId id="277"/>
            <p14:sldId id="280"/>
            <p14:sldId id="28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C744C"/>
    <a:srgbClr val="EA734D"/>
    <a:srgbClr val="EB734C"/>
    <a:srgbClr val="FAD68A"/>
    <a:srgbClr val="78C8AA"/>
    <a:srgbClr val="2D2A3E"/>
    <a:srgbClr val="2E283E"/>
    <a:srgbClr val="2C293E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6122" autoAdjust="0"/>
  </p:normalViewPr>
  <p:slideViewPr>
    <p:cSldViewPr snapToGrid="0">
      <p:cViewPr varScale="1">
        <p:scale>
          <a:sx n="105" d="100"/>
          <a:sy n="105" d="100"/>
        </p:scale>
        <p:origin x="7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7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84.sv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1.svg"/><Relationship Id="rId3" Type="http://schemas.openxmlformats.org/officeDocument/2006/relationships/image" Target="../media/image89.svg"/><Relationship Id="rId7" Type="http://schemas.openxmlformats.org/officeDocument/2006/relationships/image" Target="../media/image22.svg"/><Relationship Id="rId12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3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2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52.png"/><Relationship Id="rId18" Type="http://schemas.openxmlformats.org/officeDocument/2006/relationships/image" Target="../media/image91.svg"/><Relationship Id="rId26" Type="http://schemas.openxmlformats.org/officeDocument/2006/relationships/image" Target="../media/image115.svg"/><Relationship Id="rId3" Type="http://schemas.openxmlformats.org/officeDocument/2006/relationships/image" Target="../media/image105.png"/><Relationship Id="rId21" Type="http://schemas.openxmlformats.org/officeDocument/2006/relationships/image" Target="../media/image110.png"/><Relationship Id="rId7" Type="http://schemas.openxmlformats.org/officeDocument/2006/relationships/image" Target="../media/image108.png"/><Relationship Id="rId12" Type="http://schemas.openxmlformats.org/officeDocument/2006/relationships/image" Target="../media/image20.svg"/><Relationship Id="rId17" Type="http://schemas.openxmlformats.org/officeDocument/2006/relationships/image" Target="../media/image90.png"/><Relationship Id="rId25" Type="http://schemas.openxmlformats.org/officeDocument/2006/relationships/image" Target="../media/image114.png"/><Relationship Id="rId33" Type="http://schemas.openxmlformats.org/officeDocument/2006/relationships/image" Target="../media/image1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13.svg"/><Relationship Id="rId32" Type="http://schemas.openxmlformats.org/officeDocument/2006/relationships/image" Target="../media/image120.png"/><Relationship Id="rId5" Type="http://schemas.openxmlformats.org/officeDocument/2006/relationships/image" Target="../media/image107.svg"/><Relationship Id="rId15" Type="http://schemas.openxmlformats.org/officeDocument/2006/relationships/image" Target="../media/image15.png"/><Relationship Id="rId23" Type="http://schemas.openxmlformats.org/officeDocument/2006/relationships/image" Target="../media/image112.png"/><Relationship Id="rId28" Type="http://schemas.openxmlformats.org/officeDocument/2006/relationships/image" Target="../media/image116.png"/><Relationship Id="rId10" Type="http://schemas.openxmlformats.org/officeDocument/2006/relationships/image" Target="../media/image89.svg"/><Relationship Id="rId19" Type="http://schemas.openxmlformats.org/officeDocument/2006/relationships/image" Target="../media/image24.png"/><Relationship Id="rId31" Type="http://schemas.openxmlformats.org/officeDocument/2006/relationships/image" Target="../media/image119.svg"/><Relationship Id="rId4" Type="http://schemas.openxmlformats.org/officeDocument/2006/relationships/image" Target="../media/image106.png"/><Relationship Id="rId9" Type="http://schemas.openxmlformats.org/officeDocument/2006/relationships/image" Target="../media/image88.png"/><Relationship Id="rId14" Type="http://schemas.openxmlformats.org/officeDocument/2006/relationships/image" Target="../media/image53.svg"/><Relationship Id="rId22" Type="http://schemas.openxmlformats.org/officeDocument/2006/relationships/image" Target="../media/image111.svg"/><Relationship Id="rId27" Type="http://schemas.openxmlformats.org/officeDocument/2006/relationships/image" Target="../media/image1.png"/><Relationship Id="rId30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52.png"/><Relationship Id="rId18" Type="http://schemas.openxmlformats.org/officeDocument/2006/relationships/image" Target="../media/image91.svg"/><Relationship Id="rId26" Type="http://schemas.openxmlformats.org/officeDocument/2006/relationships/image" Target="../media/image115.svg"/><Relationship Id="rId3" Type="http://schemas.openxmlformats.org/officeDocument/2006/relationships/image" Target="../media/image105.png"/><Relationship Id="rId21" Type="http://schemas.openxmlformats.org/officeDocument/2006/relationships/image" Target="../media/image110.png"/><Relationship Id="rId34" Type="http://schemas.openxmlformats.org/officeDocument/2006/relationships/image" Target="../media/image75.png"/><Relationship Id="rId7" Type="http://schemas.openxmlformats.org/officeDocument/2006/relationships/image" Target="../media/image108.png"/><Relationship Id="rId12" Type="http://schemas.openxmlformats.org/officeDocument/2006/relationships/image" Target="../media/image20.svg"/><Relationship Id="rId17" Type="http://schemas.openxmlformats.org/officeDocument/2006/relationships/image" Target="../media/image90.png"/><Relationship Id="rId25" Type="http://schemas.openxmlformats.org/officeDocument/2006/relationships/image" Target="../media/image114.png"/><Relationship Id="rId33" Type="http://schemas.openxmlformats.org/officeDocument/2006/relationships/image" Target="../media/image1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13.svg"/><Relationship Id="rId32" Type="http://schemas.openxmlformats.org/officeDocument/2006/relationships/image" Target="../media/image120.png"/><Relationship Id="rId37" Type="http://schemas.openxmlformats.org/officeDocument/2006/relationships/image" Target="../media/image78.svg"/><Relationship Id="rId5" Type="http://schemas.openxmlformats.org/officeDocument/2006/relationships/image" Target="../media/image107.svg"/><Relationship Id="rId15" Type="http://schemas.openxmlformats.org/officeDocument/2006/relationships/image" Target="../media/image15.png"/><Relationship Id="rId23" Type="http://schemas.openxmlformats.org/officeDocument/2006/relationships/image" Target="../media/image112.png"/><Relationship Id="rId28" Type="http://schemas.openxmlformats.org/officeDocument/2006/relationships/image" Target="../media/image116.png"/><Relationship Id="rId36" Type="http://schemas.openxmlformats.org/officeDocument/2006/relationships/image" Target="../media/image77.png"/><Relationship Id="rId10" Type="http://schemas.openxmlformats.org/officeDocument/2006/relationships/image" Target="../media/image89.svg"/><Relationship Id="rId19" Type="http://schemas.openxmlformats.org/officeDocument/2006/relationships/image" Target="../media/image24.png"/><Relationship Id="rId31" Type="http://schemas.openxmlformats.org/officeDocument/2006/relationships/image" Target="../media/image119.svg"/><Relationship Id="rId4" Type="http://schemas.openxmlformats.org/officeDocument/2006/relationships/image" Target="../media/image106.png"/><Relationship Id="rId9" Type="http://schemas.openxmlformats.org/officeDocument/2006/relationships/image" Target="../media/image88.png"/><Relationship Id="rId14" Type="http://schemas.openxmlformats.org/officeDocument/2006/relationships/image" Target="../media/image53.svg"/><Relationship Id="rId22" Type="http://schemas.openxmlformats.org/officeDocument/2006/relationships/image" Target="../media/image111.svg"/><Relationship Id="rId27" Type="http://schemas.openxmlformats.org/officeDocument/2006/relationships/image" Target="../media/image1.png"/><Relationship Id="rId30" Type="http://schemas.openxmlformats.org/officeDocument/2006/relationships/image" Target="../media/image118.png"/><Relationship Id="rId35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2.png"/><Relationship Id="rId18" Type="http://schemas.openxmlformats.org/officeDocument/2006/relationships/image" Target="../media/image116.png"/><Relationship Id="rId26" Type="http://schemas.openxmlformats.org/officeDocument/2006/relationships/image" Target="../media/image122.png"/><Relationship Id="rId3" Type="http://schemas.openxmlformats.org/officeDocument/2006/relationships/image" Target="../media/image105.png"/><Relationship Id="rId21" Type="http://schemas.openxmlformats.org/officeDocument/2006/relationships/image" Target="../media/image119.svg"/><Relationship Id="rId7" Type="http://schemas.openxmlformats.org/officeDocument/2006/relationships/image" Target="../media/image108.png"/><Relationship Id="rId12" Type="http://schemas.openxmlformats.org/officeDocument/2006/relationships/image" Target="../media/image111.svg"/><Relationship Id="rId17" Type="http://schemas.openxmlformats.org/officeDocument/2006/relationships/image" Target="../media/image1.pn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5.svg"/><Relationship Id="rId20" Type="http://schemas.openxmlformats.org/officeDocument/2006/relationships/image" Target="../media/image118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0.png"/><Relationship Id="rId24" Type="http://schemas.openxmlformats.org/officeDocument/2006/relationships/image" Target="../media/image66.png"/><Relationship Id="rId5" Type="http://schemas.openxmlformats.org/officeDocument/2006/relationships/image" Target="../media/image107.svg"/><Relationship Id="rId15" Type="http://schemas.openxmlformats.org/officeDocument/2006/relationships/image" Target="../media/image114.png"/><Relationship Id="rId23" Type="http://schemas.openxmlformats.org/officeDocument/2006/relationships/image" Target="../media/image121.svg"/><Relationship Id="rId28" Type="http://schemas.openxmlformats.org/officeDocument/2006/relationships/image" Target="../media/image15.png"/><Relationship Id="rId10" Type="http://schemas.openxmlformats.org/officeDocument/2006/relationships/image" Target="../media/image89.svg"/><Relationship Id="rId19" Type="http://schemas.openxmlformats.org/officeDocument/2006/relationships/image" Target="../media/image117.svg"/><Relationship Id="rId4" Type="http://schemas.openxmlformats.org/officeDocument/2006/relationships/image" Target="../media/image106.png"/><Relationship Id="rId9" Type="http://schemas.openxmlformats.org/officeDocument/2006/relationships/image" Target="../media/image88.png"/><Relationship Id="rId14" Type="http://schemas.openxmlformats.org/officeDocument/2006/relationships/image" Target="../media/image113.svg"/><Relationship Id="rId22" Type="http://schemas.openxmlformats.org/officeDocument/2006/relationships/image" Target="../media/image120.png"/><Relationship Id="rId27" Type="http://schemas.openxmlformats.org/officeDocument/2006/relationships/image" Target="../media/image1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2.png"/><Relationship Id="rId18" Type="http://schemas.openxmlformats.org/officeDocument/2006/relationships/image" Target="../media/image116.png"/><Relationship Id="rId26" Type="http://schemas.openxmlformats.org/officeDocument/2006/relationships/image" Target="../media/image15.png"/><Relationship Id="rId3" Type="http://schemas.openxmlformats.org/officeDocument/2006/relationships/image" Target="../media/image105.png"/><Relationship Id="rId21" Type="http://schemas.openxmlformats.org/officeDocument/2006/relationships/image" Target="../media/image119.svg"/><Relationship Id="rId7" Type="http://schemas.openxmlformats.org/officeDocument/2006/relationships/image" Target="../media/image108.png"/><Relationship Id="rId12" Type="http://schemas.openxmlformats.org/officeDocument/2006/relationships/image" Target="../media/image111.svg"/><Relationship Id="rId17" Type="http://schemas.openxmlformats.org/officeDocument/2006/relationships/image" Target="../media/image1.pn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.svg"/><Relationship Id="rId20" Type="http://schemas.openxmlformats.org/officeDocument/2006/relationships/image" Target="../media/image118.png"/><Relationship Id="rId29" Type="http://schemas.openxmlformats.org/officeDocument/2006/relationships/image" Target="../media/image1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0.png"/><Relationship Id="rId24" Type="http://schemas.openxmlformats.org/officeDocument/2006/relationships/image" Target="../media/image66.png"/><Relationship Id="rId5" Type="http://schemas.openxmlformats.org/officeDocument/2006/relationships/image" Target="../media/image107.svg"/><Relationship Id="rId15" Type="http://schemas.openxmlformats.org/officeDocument/2006/relationships/image" Target="../media/image114.png"/><Relationship Id="rId23" Type="http://schemas.openxmlformats.org/officeDocument/2006/relationships/image" Target="../media/image121.svg"/><Relationship Id="rId28" Type="http://schemas.openxmlformats.org/officeDocument/2006/relationships/image" Target="../media/image124.png"/><Relationship Id="rId10" Type="http://schemas.openxmlformats.org/officeDocument/2006/relationships/image" Target="../media/image89.svg"/><Relationship Id="rId19" Type="http://schemas.openxmlformats.org/officeDocument/2006/relationships/image" Target="../media/image117.svg"/><Relationship Id="rId4" Type="http://schemas.openxmlformats.org/officeDocument/2006/relationships/image" Target="../media/image106.png"/><Relationship Id="rId9" Type="http://schemas.openxmlformats.org/officeDocument/2006/relationships/image" Target="../media/image88.png"/><Relationship Id="rId14" Type="http://schemas.openxmlformats.org/officeDocument/2006/relationships/image" Target="../media/image113.svg"/><Relationship Id="rId22" Type="http://schemas.openxmlformats.org/officeDocument/2006/relationships/image" Target="../media/image120.png"/><Relationship Id="rId27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7.svg"/><Relationship Id="rId39" Type="http://schemas.openxmlformats.org/officeDocument/2006/relationships/image" Target="../media/image50.png"/><Relationship Id="rId3" Type="http://schemas.openxmlformats.org/officeDocument/2006/relationships/image" Target="../media/image10.svg"/><Relationship Id="rId21" Type="http://schemas.openxmlformats.org/officeDocument/2006/relationships/image" Target="../media/image34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35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svg"/><Relationship Id="rId3" Type="http://schemas.openxmlformats.org/officeDocument/2006/relationships/image" Target="../media/image67.svg"/><Relationship Id="rId7" Type="http://schemas.microsoft.com/office/2007/relationships/hdphoto" Target="../media/hdphoto1.wdp"/><Relationship Id="rId12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6.svg"/><Relationship Id="rId5" Type="http://schemas.openxmlformats.org/officeDocument/2006/relationships/image" Target="../media/image63.pn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62.png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3.png"/><Relationship Id="rId3" Type="http://schemas.openxmlformats.org/officeDocument/2006/relationships/image" Target="../media/image70.svg"/><Relationship Id="rId7" Type="http://schemas.openxmlformats.org/officeDocument/2006/relationships/image" Target="../media/image71.png"/><Relationship Id="rId12" Type="http://schemas.openxmlformats.org/officeDocument/2006/relationships/image" Target="../media/image1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68.png"/><Relationship Id="rId10" Type="http://schemas.openxmlformats.org/officeDocument/2006/relationships/image" Target="../media/image16.svg"/><Relationship Id="rId4" Type="http://schemas.openxmlformats.org/officeDocument/2006/relationships/image" Target="../media/image63.png"/><Relationship Id="rId9" Type="http://schemas.openxmlformats.org/officeDocument/2006/relationships/image" Target="../media/image15.png"/><Relationship Id="rId14" Type="http://schemas.openxmlformats.org/officeDocument/2006/relationships/image" Target="../media/image74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0.svg"/><Relationship Id="rId7" Type="http://schemas.openxmlformats.org/officeDocument/2006/relationships/image" Target="../media/image68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69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5.png"/><Relationship Id="rId5" Type="http://schemas.openxmlformats.org/officeDocument/2006/relationships/image" Target="../media/image76.svg"/><Relationship Id="rId15" Type="http://schemas.openxmlformats.org/officeDocument/2006/relationships/image" Target="../media/image79.png"/><Relationship Id="rId10" Type="http://schemas.openxmlformats.org/officeDocument/2006/relationships/image" Target="../media/image78.svg"/><Relationship Id="rId19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80.svg"/><Relationship Id="rId7" Type="http://schemas.openxmlformats.org/officeDocument/2006/relationships/image" Target="../media/image78.sv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14.svg"/><Relationship Id="rId5" Type="http://schemas.openxmlformats.org/officeDocument/2006/relationships/image" Target="../media/image76.svg"/><Relationship Id="rId10" Type="http://schemas.openxmlformats.org/officeDocument/2006/relationships/image" Target="../media/image13.png"/><Relationship Id="rId4" Type="http://schemas.openxmlformats.org/officeDocument/2006/relationships/image" Target="../media/image75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25" y="0"/>
            <a:ext cx="81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253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59" name="Picture 5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B1AA01A-DBFA-5D4C-A8B0-082FB658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0F6F4B92-6E90-C34B-99EF-1106D18C7A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35781"/>
          <a:stretch/>
        </p:blipFill>
        <p:spPr>
          <a:xfrm>
            <a:off x="8594661" y="2371613"/>
            <a:ext cx="138605" cy="11146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C2C2B-E578-7542-A44D-CAB0A3A04C69}"/>
              </a:ext>
            </a:extLst>
          </p:cNvPr>
          <p:cNvGrpSpPr/>
          <p:nvPr/>
        </p:nvGrpSpPr>
        <p:grpSpPr>
          <a:xfrm>
            <a:off x="107273" y="2028291"/>
            <a:ext cx="1688777" cy="1339518"/>
            <a:chOff x="107273" y="2055048"/>
            <a:chExt cx="1688777" cy="133951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b="36545"/>
            <a:stretch/>
          </p:blipFill>
          <p:spPr>
            <a:xfrm>
              <a:off x="107273" y="2055048"/>
              <a:ext cx="1688777" cy="133951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56D072A-4C27-9148-95CF-EEA0B7BA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17461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099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AC3097-0C7F-624F-A187-2575B0195AB0}"/>
              </a:ext>
            </a:extLst>
          </p:cNvPr>
          <p:cNvGrpSpPr/>
          <p:nvPr/>
        </p:nvGrpSpPr>
        <p:grpSpPr>
          <a:xfrm>
            <a:off x="1865742" y="2028291"/>
            <a:ext cx="1688777" cy="1339518"/>
            <a:chOff x="1865742" y="2055048"/>
            <a:chExt cx="1688777" cy="1339518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10B0C87-79A0-384A-8032-C6F7B0161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36545"/>
            <a:stretch/>
          </p:blipFill>
          <p:spPr>
            <a:xfrm>
              <a:off x="1865742" y="2055048"/>
              <a:ext cx="1688777" cy="133951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2529DD25-6995-5948-B4E8-E9C2D686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2488993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052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F71A69-C096-F14D-816E-CFE0248522A4}"/>
              </a:ext>
            </a:extLst>
          </p:cNvPr>
          <p:cNvGrpSpPr/>
          <p:nvPr/>
        </p:nvGrpSpPr>
        <p:grpSpPr>
          <a:xfrm>
            <a:off x="3635271" y="2028291"/>
            <a:ext cx="1688777" cy="1339518"/>
            <a:chOff x="3635271" y="2028291"/>
            <a:chExt cx="1688777" cy="1339518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82069D17-5B90-2244-BB33-5AD9E93D4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b="36545"/>
            <a:stretch/>
          </p:blipFill>
          <p:spPr>
            <a:xfrm>
              <a:off x="3635271" y="2028291"/>
              <a:ext cx="1688777" cy="1339518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5719E62-64FC-824B-AC9F-BEC59E4D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258522" y="2288243"/>
              <a:ext cx="398293" cy="658483"/>
            </a:xfrm>
            <a:prstGeom prst="rect">
              <a:avLst/>
            </a:prstGeom>
          </p:spPr>
        </p:pic>
      </p:grpSp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309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2BE6F-92FD-2042-B39D-61CC44170C36}"/>
              </a:ext>
            </a:extLst>
          </p:cNvPr>
          <p:cNvGrpSpPr/>
          <p:nvPr/>
        </p:nvGrpSpPr>
        <p:grpSpPr>
          <a:xfrm>
            <a:off x="5577835" y="2028291"/>
            <a:ext cx="1688777" cy="1339518"/>
            <a:chOff x="5577835" y="2034237"/>
            <a:chExt cx="1688777" cy="1339518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8265F774-53B5-244A-9901-0BA71DE9C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b="36545"/>
            <a:stretch/>
          </p:blipFill>
          <p:spPr>
            <a:xfrm>
              <a:off x="5577835" y="2034237"/>
              <a:ext cx="1688777" cy="1339518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18F7CB25-0A9A-2B41-B2E7-81747EAF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6201086" y="2294189"/>
              <a:ext cx="398293" cy="65848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26406" y="4016873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AE2D1142-A56A-FE4C-B473-223EB300FF6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120000">
            <a:off x="8497683" y="3364973"/>
            <a:ext cx="92158" cy="277379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7B4DD12-476C-834C-8EA1-C67734810A4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21480000" flipH="1">
            <a:off x="8825169" y="3364973"/>
            <a:ext cx="92158" cy="277379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198F615E-4D69-5645-B5C5-D80902D0210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120000">
            <a:off x="6194040" y="3377737"/>
            <a:ext cx="92158" cy="277379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C716817-8C51-DA42-A476-CB9CDB03B4E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21480000" flipH="1">
            <a:off x="6548422" y="3377737"/>
            <a:ext cx="92158" cy="27737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EF54864-3A23-4AA8-9B2E-1812C4E386C4}"/>
              </a:ext>
            </a:extLst>
          </p:cNvPr>
          <p:cNvGrpSpPr/>
          <p:nvPr/>
        </p:nvGrpSpPr>
        <p:grpSpPr>
          <a:xfrm>
            <a:off x="9213769" y="3254873"/>
            <a:ext cx="1688777" cy="1616517"/>
            <a:chOff x="2605979" y="2935578"/>
            <a:chExt cx="1688777" cy="1616517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A6616FBB-BA26-4212-B5AB-D5739B453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77" name="Picture 7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B32E66-0402-4D4A-AE53-6ABFCA4B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7CB119-51CD-4581-B4F8-A47BADAAD5AE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839D0FDD-2D68-6C4D-B1C5-0F2EE4CF43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61619" y="2345382"/>
            <a:ext cx="521208" cy="521208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04EA509-4F7B-F94B-8D54-17FCC07594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50539" y="2378373"/>
            <a:ext cx="525097" cy="525097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9A093BF-B31A-5749-90FA-C9F8EE85732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" r="-1067" b="45686"/>
          <a:stretch/>
        </p:blipFill>
        <p:spPr>
          <a:xfrm rot="651106">
            <a:off x="8591718" y="2238249"/>
            <a:ext cx="313381" cy="21089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F55090F-ECAA-7348-B20D-580E149A8E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19055" y="2345382"/>
            <a:ext cx="521208" cy="5212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6B5739D-AD80-BC48-AE69-E761F6500D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449526" y="2343696"/>
            <a:ext cx="521208" cy="521208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D3D83AB-44DF-304E-9C52-C0325631341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1057" y="2343696"/>
            <a:ext cx="521208" cy="52120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191EE7A6-0969-BE49-8407-02A3395C298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300506" y="2641641"/>
            <a:ext cx="525097" cy="5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CDC59BD-A5C6-49F2-86AF-5CF37AF54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707377" y="2343696"/>
            <a:ext cx="488567" cy="4906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88E637-D0C1-4FFC-A8B8-F853E6E11A4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2482337" y="2318637"/>
            <a:ext cx="488567" cy="4906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681CBC-DCB1-438E-9D9A-BBBADE35207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4235375" y="2318637"/>
            <a:ext cx="488567" cy="4906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02D825-7404-4B5F-91D1-6EF55D53111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6216302" y="2318637"/>
            <a:ext cx="488567" cy="49065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558AA3-8C56-41B3-B369-386DE0CA088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b="20142"/>
          <a:stretch/>
        </p:blipFill>
        <p:spPr>
          <a:xfrm>
            <a:off x="8525654" y="2362575"/>
            <a:ext cx="401609" cy="4033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39AE4C-1E8E-49C5-8FE7-CE730E96901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57797" b="18132"/>
          <a:stretch/>
        </p:blipFill>
        <p:spPr>
          <a:xfrm>
            <a:off x="8301212" y="2218246"/>
            <a:ext cx="234847" cy="7068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6CF57FD-82F4-4283-B97B-001BC1B23A8F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57797" b="18132"/>
          <a:stretch/>
        </p:blipFill>
        <p:spPr>
          <a:xfrm flipH="1">
            <a:off x="8884139" y="2218246"/>
            <a:ext cx="234847" cy="7068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15E945B-F444-4EE8-8038-92146B5930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b="20142"/>
          <a:stretch/>
        </p:blipFill>
        <p:spPr>
          <a:xfrm>
            <a:off x="10324730" y="2624531"/>
            <a:ext cx="491252" cy="4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CDC59BD-A5C6-49F2-86AF-5CF37AF54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707377" y="2343696"/>
            <a:ext cx="488567" cy="4906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88E637-D0C1-4FFC-A8B8-F853E6E11A4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2482337" y="2318637"/>
            <a:ext cx="488567" cy="4906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681CBC-DCB1-438E-9D9A-BBBADE35207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4235375" y="2318637"/>
            <a:ext cx="488567" cy="4906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02D825-7404-4B5F-91D1-6EF55D53111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6216302" y="2318637"/>
            <a:ext cx="488567" cy="4906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39AE4C-1E8E-49C5-8FE7-CE730E96901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57797" b="18132"/>
          <a:stretch/>
        </p:blipFill>
        <p:spPr>
          <a:xfrm>
            <a:off x="8301212" y="2218246"/>
            <a:ext cx="234847" cy="7068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6CF57FD-82F4-4283-B97B-001BC1B23A8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57797" b="18132"/>
          <a:stretch/>
        </p:blipFill>
        <p:spPr>
          <a:xfrm flipH="1">
            <a:off x="8884139" y="2218246"/>
            <a:ext cx="234847" cy="706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815BD7-1404-4A84-A98C-7FDF5F891E5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20562"/>
          <a:stretch/>
        </p:blipFill>
        <p:spPr>
          <a:xfrm>
            <a:off x="8518132" y="2355393"/>
            <a:ext cx="409634" cy="4067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0F7A615-3A31-4C91-8FA0-F856A0B7963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20562"/>
          <a:stretch/>
        </p:blipFill>
        <p:spPr>
          <a:xfrm>
            <a:off x="10347318" y="2618790"/>
            <a:ext cx="487492" cy="4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0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2A13-0C9A-4F43-9799-3F0E7620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C338-AA98-3E47-B3EC-5A26A75C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try different types of trophies for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-10</a:t>
            </a:r>
            <a:r>
              <a:rPr lang="en-US" baseline="30000" dirty="0"/>
              <a:t>th</a:t>
            </a:r>
            <a:r>
              <a:rPr lang="en-US" dirty="0"/>
              <a:t>?</a:t>
            </a:r>
          </a:p>
          <a:p>
            <a:r>
              <a:rPr lang="en-US" dirty="0"/>
              <a:t>On mission sidebar, show ranking overall as well as for </a:t>
            </a:r>
            <a:r>
              <a:rPr lang="en-US"/>
              <a:t>current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D72DB8C-6008-4DB5-AF38-07CAD7AF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8" y="1970683"/>
            <a:ext cx="1828800" cy="197394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CBBDF64-FFB2-44F2-837F-0FB0EFE6B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82" y="1970683"/>
            <a:ext cx="1828800" cy="197394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D627B57-FABB-4DFE-8DC8-53D9DBDCB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29" y="1970683"/>
            <a:ext cx="1828800" cy="197394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80FD621-5441-49BF-80C2-A1A39F147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543" y="4785406"/>
            <a:ext cx="1828800" cy="197394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C3FC7D-703A-4FA0-A8DF-008C35E56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56" y="1970683"/>
            <a:ext cx="1828800" cy="197394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464052B-5DF4-4FD2-944E-F0E8F8E3F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97" y="-604405"/>
            <a:ext cx="1828800" cy="197553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91985E3-0B1D-464C-BC48-39181A673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02" y="1970683"/>
            <a:ext cx="1828800" cy="19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1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2BA573-8462-49FE-BB6C-04AB67253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1088" y="2638425"/>
            <a:ext cx="2151870" cy="27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CF5477-EC94-40C7-A9DD-333F78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4793004" y="3805535"/>
            <a:ext cx="524849" cy="518841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9CB1352C-9BA5-4C07-8864-458D9809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3436654" y="3811945"/>
            <a:ext cx="524849" cy="518841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28B2EDA-B795-464A-B8A7-1AFC4C07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2071121" y="3818992"/>
            <a:ext cx="524849" cy="518841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16FBC432-FCDE-4F78-9BBB-7C0D87DA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717610" y="3810090"/>
            <a:ext cx="524849" cy="518841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7281</TotalTime>
  <Words>262</Words>
  <Application>Microsoft Office PowerPoint</Application>
  <PresentationFormat>Widescreen</PresentationFormat>
  <Paragraphs>162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74</cp:revision>
  <dcterms:created xsi:type="dcterms:W3CDTF">2020-09-25T18:45:29Z</dcterms:created>
  <dcterms:modified xsi:type="dcterms:W3CDTF">2020-10-08T12:51:10Z</dcterms:modified>
</cp:coreProperties>
</file>